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3" r:id="rId4"/>
    <p:sldId id="258" r:id="rId5"/>
    <p:sldId id="259" r:id="rId6"/>
    <p:sldId id="260" r:id="rId7"/>
    <p:sldId id="261" r:id="rId8"/>
    <p:sldId id="262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0" d="100"/>
          <a:sy n="40" d="100"/>
        </p:scale>
        <p:origin x="-72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4BCB38AB-2CD4-4264-B71F-4A0508B334E0}" type="datetimeFigureOut">
              <a:rPr lang="en-US" smtClean="0"/>
              <a:t>9/15/2011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4F033A2B-CADD-4DAF-9B6C-23A68D65516C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Short Stories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Sept. 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60781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Thinker</a:t>
            </a:r>
          </a:p>
          <a:p>
            <a:r>
              <a:rPr lang="en-US" sz="4000" dirty="0" smtClean="0"/>
              <a:t>Comparison/contrast sheet and essay in library</a:t>
            </a:r>
          </a:p>
          <a:p>
            <a:pPr marL="137160" indent="0">
              <a:buNone/>
            </a:pPr>
            <a:r>
              <a:rPr lang="en-US" sz="4000" dirty="0" smtClean="0"/>
              <a:t>Counts as a test.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8500088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Thinker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Now that we are finished with our Gothic unit, what are your thoughts? Were the stories good, bad, what makes them all Gothic?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27646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Comparison/Contrast Essay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  <a:p>
            <a:r>
              <a:rPr lang="en-US" dirty="0"/>
              <a:t>The introduction of your essay should mention both subjects in a strong and clearly defined thesis statement</a:t>
            </a:r>
            <a:r>
              <a:rPr lang="en-US" dirty="0" smtClean="0"/>
              <a:t>:</a:t>
            </a:r>
            <a:r>
              <a:rPr lang="en-US" b="1" dirty="0" smtClean="0"/>
              <a:t>“</a:t>
            </a:r>
          </a:p>
          <a:p>
            <a:pPr marL="137160" indent="0">
              <a:buNone/>
            </a:pPr>
            <a:r>
              <a:rPr lang="en-US" b="1" dirty="0" smtClean="0"/>
              <a:t>Although </a:t>
            </a:r>
            <a:r>
              <a:rPr lang="en-US" b="1" dirty="0"/>
              <a:t>there is exquisite beauty in the seasons of autumn and spring, there are also distinctions which allow each season to stand on its own.”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94582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Organizing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There are two primary ways to organize the body of your paper</a:t>
            </a:r>
            <a:r>
              <a:rPr lang="en-US" sz="3200" dirty="0" smtClean="0"/>
              <a:t>:</a:t>
            </a:r>
          </a:p>
          <a:p>
            <a:pPr marL="137160" indent="0">
              <a:buNone/>
            </a:pPr>
            <a:endParaRPr lang="en-US" sz="3200" dirty="0"/>
          </a:p>
          <a:p>
            <a:r>
              <a:rPr lang="en-US" sz="3200" dirty="0"/>
              <a:t>• </a:t>
            </a:r>
            <a:r>
              <a:rPr lang="en-US" sz="3200" b="1" dirty="0"/>
              <a:t>the divided pattern</a:t>
            </a:r>
          </a:p>
          <a:p>
            <a:r>
              <a:rPr lang="en-US" sz="3200" dirty="0"/>
              <a:t>• </a:t>
            </a:r>
            <a:r>
              <a:rPr lang="en-US" sz="3200" b="1" dirty="0"/>
              <a:t>the alternating pattern.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5803768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Divided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37160" indent="0">
              <a:buNone/>
            </a:pPr>
            <a:endParaRPr lang="en-US" dirty="0"/>
          </a:p>
          <a:p>
            <a:pPr marL="137160" indent="0">
              <a:buNone/>
            </a:pPr>
            <a:r>
              <a:rPr lang="en-US" b="1" dirty="0"/>
              <a:t>Organizing the essay </a:t>
            </a:r>
            <a:r>
              <a:rPr lang="en-US" dirty="0" smtClean="0"/>
              <a:t>Introduction </a:t>
            </a:r>
            <a:r>
              <a:rPr lang="en-US" dirty="0"/>
              <a:t>and </a:t>
            </a:r>
            <a:r>
              <a:rPr lang="en-US" dirty="0" smtClean="0"/>
              <a:t>Thesis</a:t>
            </a:r>
          </a:p>
          <a:p>
            <a:r>
              <a:rPr lang="en-US" dirty="0" smtClean="0"/>
              <a:t>Introduction Thesis statements:</a:t>
            </a:r>
          </a:p>
          <a:p>
            <a:r>
              <a:rPr lang="en-US" dirty="0" smtClean="0"/>
              <a:t>Discuss </a:t>
            </a:r>
            <a:r>
              <a:rPr lang="en-US" dirty="0"/>
              <a:t>and give supporting details for : subject 1 </a:t>
            </a:r>
            <a:endParaRPr lang="en-US" dirty="0" smtClean="0"/>
          </a:p>
          <a:p>
            <a:r>
              <a:rPr lang="en-US" dirty="0" smtClean="0"/>
              <a:t> Discuss </a:t>
            </a:r>
            <a:r>
              <a:rPr lang="en-US" dirty="0"/>
              <a:t>and give supporting details for : subject 2 </a:t>
            </a:r>
            <a:endParaRPr lang="en-US" dirty="0" smtClean="0"/>
          </a:p>
          <a:p>
            <a:r>
              <a:rPr lang="en-US" dirty="0" smtClean="0"/>
              <a:t>Concluding </a:t>
            </a:r>
            <a:r>
              <a:rPr lang="en-US" dirty="0"/>
              <a:t>statement: statement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34908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Alternating pattern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/>
          </a:p>
          <a:p>
            <a:pPr marL="137160" indent="0">
              <a:buNone/>
            </a:pPr>
            <a:r>
              <a:rPr lang="en-US" b="1" dirty="0" smtClean="0"/>
              <a:t>Organizing </a:t>
            </a:r>
            <a:r>
              <a:rPr lang="en-US" b="1" dirty="0"/>
              <a:t>the </a:t>
            </a:r>
            <a:r>
              <a:rPr lang="en-US" dirty="0" smtClean="0"/>
              <a:t>:</a:t>
            </a:r>
            <a:r>
              <a:rPr lang="en-US" dirty="0"/>
              <a:t>Introduction and thesis </a:t>
            </a:r>
            <a:r>
              <a:rPr lang="en-US" dirty="0" smtClean="0"/>
              <a:t>statement</a:t>
            </a:r>
          </a:p>
          <a:p>
            <a:r>
              <a:rPr lang="en-US" dirty="0" smtClean="0"/>
              <a:t>Discuss </a:t>
            </a:r>
            <a:r>
              <a:rPr lang="en-US" dirty="0"/>
              <a:t>and give all the details </a:t>
            </a:r>
            <a:r>
              <a:rPr lang="en-US" dirty="0" smtClean="0"/>
              <a:t>of </a:t>
            </a:r>
            <a:r>
              <a:rPr lang="en-US" dirty="0"/>
              <a:t>the similarities between both subjects </a:t>
            </a:r>
            <a:endParaRPr lang="en-US" dirty="0" smtClean="0"/>
          </a:p>
          <a:p>
            <a:r>
              <a:rPr lang="en-US" dirty="0" smtClean="0"/>
              <a:t>Discuss </a:t>
            </a:r>
            <a:r>
              <a:rPr lang="en-US" dirty="0"/>
              <a:t>and give all the details of the differences between both subjects </a:t>
            </a:r>
            <a:endParaRPr lang="en-US" dirty="0"/>
          </a:p>
          <a:p>
            <a:r>
              <a:rPr lang="en-US" dirty="0" smtClean="0"/>
              <a:t>Concluding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503543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Assignment: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Choose two of our stories from this Gothic unit to do a comparison and contrast essay about. Make sure you put thought into it.</a:t>
            </a:r>
          </a:p>
          <a:p>
            <a:endParaRPr lang="en-US" dirty="0"/>
          </a:p>
          <a:p>
            <a:pPr marL="137160" indent="0">
              <a:buNone/>
            </a:pPr>
            <a:r>
              <a:rPr lang="en-US" dirty="0" smtClean="0"/>
              <a:t>Some options-Compare and contrast The Yellow Wallpaper and Story of An Hour. They have similar themes and feminist ideas.</a:t>
            </a:r>
          </a:p>
        </p:txBody>
      </p:sp>
    </p:spTree>
    <p:extLst>
      <p:ext uri="{BB962C8B-B14F-4D97-AF65-F5344CB8AC3E}">
        <p14:creationId xmlns:p14="http://schemas.microsoft.com/office/powerpoint/2010/main" val="64214453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10</TotalTime>
  <Words>234</Words>
  <Application>Microsoft Office PowerPoint</Application>
  <PresentationFormat>On-screen Show (4:3)</PresentationFormat>
  <Paragraphs>34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Apex</vt:lpstr>
      <vt:lpstr>Short Stories</vt:lpstr>
      <vt:lpstr>Agenda</vt:lpstr>
      <vt:lpstr>Thinker</vt:lpstr>
      <vt:lpstr>Comparison/Contrast Essay</vt:lpstr>
      <vt:lpstr>Organizing</vt:lpstr>
      <vt:lpstr>Divided</vt:lpstr>
      <vt:lpstr>Alternating pattern</vt:lpstr>
      <vt:lpstr>Assignment:</vt:lpstr>
    </vt:vector>
  </TitlesOfParts>
  <Company>Virden High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Short Stories</dc:title>
  <dc:creator>Angie McCall</dc:creator>
  <cp:lastModifiedBy>Angie McCall</cp:lastModifiedBy>
  <cp:revision>2</cp:revision>
  <dcterms:created xsi:type="dcterms:W3CDTF">2011-09-15T14:52:56Z</dcterms:created>
  <dcterms:modified xsi:type="dcterms:W3CDTF">2011-09-15T15:03:45Z</dcterms:modified>
</cp:coreProperties>
</file>

<file path=docProps/thumbnail.jpeg>
</file>